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26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30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52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25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75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38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11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61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69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285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1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64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2C01B-5F72-4CFB-8A1D-43C4BCD5816F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E1D6-B053-4F91-A93C-09AA83B47C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87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83334A3-D3FE-49AA-9284-2D80ECA92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859"/>
            <a:ext cx="6857999" cy="971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86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ntaniguchi</dc:creator>
  <cp:lastModifiedBy>ntaniguchi</cp:lastModifiedBy>
  <cp:revision>1</cp:revision>
  <dcterms:created xsi:type="dcterms:W3CDTF">2026-10-15T00:19:30Z</dcterms:created>
  <dcterms:modified xsi:type="dcterms:W3CDTF">2026-10-15T00:21:41Z</dcterms:modified>
</cp:coreProperties>
</file>