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69" autoAdjust="0"/>
    <p:restoredTop sz="94660"/>
  </p:normalViewPr>
  <p:slideViewPr>
    <p:cSldViewPr snapToGrid="0">
      <p:cViewPr varScale="1">
        <p:scale>
          <a:sx n="89" d="100"/>
          <a:sy n="89" d="100"/>
        </p:scale>
        <p:origin x="16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A345C88-66B2-40DC-A54D-34DEDB7E7D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67829F05-5402-4EEB-ABAC-FE8BDA4942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39A4A8B-92DA-4729-AF3D-782538FA1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CE413-A241-4CE0-B703-44B18AB5894B}" type="datetimeFigureOut">
              <a:rPr kumimoji="1" lang="ja-JP" altLang="en-US" smtClean="0"/>
              <a:t>2026/4/27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29595D4-B653-41C1-8C71-F3DDD3DFC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4BA63AB-F445-48AB-9DE3-31C496D2F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ED461-D520-40E2-9B0C-9B60C1CB37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7099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CE6FABC-84BD-40D7-97C9-EC5A37EB7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C24DB64-1C2A-4012-9025-E6833820AF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0D35C97-5161-4EE6-A513-91DC9BA64D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CE413-A241-4CE0-B703-44B18AB5894B}" type="datetimeFigureOut">
              <a:rPr kumimoji="1" lang="ja-JP" altLang="en-US" smtClean="0"/>
              <a:t>2026/4/27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6F848BA-9DAC-4DBF-AFFB-0ED62FBA7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1206E54-A2B2-4F11-953E-D34390D0A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ED461-D520-40E2-9B0C-9B60C1CB37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3701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1576AC8-A698-4974-82BE-F9A743EEC4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459FBEA-2B4B-42FD-8A28-FD321B7F4C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AF715C1-0E79-40A6-BF3C-393E6CD2BB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CE413-A241-4CE0-B703-44B18AB5894B}" type="datetimeFigureOut">
              <a:rPr kumimoji="1" lang="ja-JP" altLang="en-US" smtClean="0"/>
              <a:t>2026/4/27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262D0B4-2B3F-42CF-AAB9-6490BA4BC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A6DA0FD-D601-4ABA-B385-D5900DD1B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ED461-D520-40E2-9B0C-9B60C1CB37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2921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EF505EC-17EB-478C-849F-A978B4CF1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3B6D437-09BB-49F6-9DBC-829864D714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F5E27C2-A502-452B-943D-5F014CA032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14F787D-70FB-48F2-B0D9-951C079CFF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CE413-A241-4CE0-B703-44B18AB5894B}" type="datetimeFigureOut">
              <a:rPr kumimoji="1" lang="ja-JP" altLang="en-US" smtClean="0"/>
              <a:t>2026/4/27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5262193-9DCE-4C91-93DD-407D1A0D9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3F8AFDE-65A6-407B-9B4A-E10E22D1E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ED461-D520-40E2-9B0C-9B60C1CB37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38711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1A3424F-6F46-4425-8F6F-48CB24259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EDDF69B-DA3F-467D-9B1A-096D1B3751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3A8E257-C09D-4253-9E5A-C2F9A3D66C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44051E0-85AC-4936-9769-520FC1D4D6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8F6EBE7-69BC-4238-BD98-C0F9CA7E73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3871509F-490F-49CA-BDD8-3E3FC40596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CE413-A241-4CE0-B703-44B18AB5894B}" type="datetimeFigureOut">
              <a:rPr kumimoji="1" lang="ja-JP" altLang="en-US" smtClean="0"/>
              <a:t>2026/4/27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1B5849C-0A16-44EB-9009-07C5E6F8B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849310D4-4179-4B55-9F03-EAAC22362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ED461-D520-40E2-9B0C-9B60C1CB37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65592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4F83779-3A60-4B6D-9813-EBE714DC7A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62B393AE-01B3-4286-82C2-2E6B48229A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CE413-A241-4CE0-B703-44B18AB5894B}" type="datetimeFigureOut">
              <a:rPr kumimoji="1" lang="ja-JP" altLang="en-US" smtClean="0"/>
              <a:t>2026/4/27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F63A059-25AF-469F-9727-0E8DB3B76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E2AD92A0-633E-4274-AC61-3079E29F7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ED461-D520-40E2-9B0C-9B60C1CB37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1393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873D595A-634D-43DD-A939-2DD98F6F1F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CE413-A241-4CE0-B703-44B18AB5894B}" type="datetimeFigureOut">
              <a:rPr kumimoji="1" lang="ja-JP" altLang="en-US" smtClean="0"/>
              <a:t>2026/4/27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904CBEE3-9243-47FD-9C13-C86C7A6C44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85583CC-90D3-49B1-AAF5-18A915625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ED461-D520-40E2-9B0C-9B60C1CB37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09828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1891C07-A12B-46A9-A90A-883F9F8AC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3C89DBF-C4D0-44FF-B6B7-B3B3CD4695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AA2CC34-4E99-48D4-AF95-B0F755C890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B41B038-93EC-4B13-A0FA-E562EAEC4F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CE413-A241-4CE0-B703-44B18AB5894B}" type="datetimeFigureOut">
              <a:rPr kumimoji="1" lang="ja-JP" altLang="en-US" smtClean="0"/>
              <a:t>2026/4/27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9C188AD-4ABF-40A0-98F2-D4BA9AA42A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D5EDD75-57F9-4EB3-A430-77F0E39A2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ED461-D520-40E2-9B0C-9B60C1CB37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62153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B24F034-3C7B-45F9-96DF-84D4A9ACC2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2E7A46BA-244F-41C5-9124-2E04C26D53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4D55DB6-DC42-410B-B8C6-5B6805F239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C33CDF1-4AD6-43EF-A59E-AB2A6E010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CE413-A241-4CE0-B703-44B18AB5894B}" type="datetimeFigureOut">
              <a:rPr kumimoji="1" lang="ja-JP" altLang="en-US" smtClean="0"/>
              <a:t>2026/4/27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8E4B4C3-0403-4975-9102-F0FFC1945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1A9E8F0-DE55-4FC9-BA73-E978CD134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ED461-D520-40E2-9B0C-9B60C1CB37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4618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2F2E6E5-ADA1-46CE-B406-2AEEFD05E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B4A6F5C-471E-45D6-84F8-69C6319541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BF5F080-A605-43CC-AF28-AFC90A7E33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CE413-A241-4CE0-B703-44B18AB5894B}" type="datetimeFigureOut">
              <a:rPr kumimoji="1" lang="ja-JP" altLang="en-US" smtClean="0"/>
              <a:t>2026/4/27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F70D030-5C90-41D2-AF03-1C89FBE2B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4BBFD0C-BCA2-4419-A950-F78E274F2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ED461-D520-40E2-9B0C-9B60C1CB37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9675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41010B57-BF2A-47F6-9EF4-D34833077C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0D963E8-701F-4224-9683-ED711C375B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EAE825D-2671-4747-8750-8A1769A92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CE413-A241-4CE0-B703-44B18AB5894B}" type="datetimeFigureOut">
              <a:rPr kumimoji="1" lang="ja-JP" altLang="en-US" smtClean="0"/>
              <a:t>2026/4/27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9D7BC70-7754-4FFD-B1C9-F70B41A85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9CDB1D3-D27A-4C86-8C8B-42B4F4ABD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ED461-D520-40E2-9B0C-9B60C1CB37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1628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AF7E7481-BE81-4661-A2A3-0C2F4D45D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F31E3DF-D6E1-4DDA-8EA7-1F0D4F7F9E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72ADD01-2ECA-496C-A079-2A4AD3A081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1CE413-A241-4CE0-B703-44B18AB5894B}" type="datetimeFigureOut">
              <a:rPr kumimoji="1" lang="ja-JP" altLang="en-US" smtClean="0"/>
              <a:t>2026/4/27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06F555A-282F-46AA-8F38-D1EE6B975C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B66E948-8AC5-416F-B6F8-407298EEDD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DED461-D520-40E2-9B0C-9B60C1CB37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9755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83BD1E99-C546-4CF0-A127-14682B6AC7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5464" y="654139"/>
            <a:ext cx="9866173" cy="5549722"/>
          </a:xfrm>
        </p:spPr>
      </p:pic>
    </p:spTree>
    <p:extLst>
      <p:ext uri="{BB962C8B-B14F-4D97-AF65-F5344CB8AC3E}">
        <p14:creationId xmlns:p14="http://schemas.microsoft.com/office/powerpoint/2010/main" val="17182800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ワイド画面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ntaniguchi</dc:creator>
  <cp:lastModifiedBy>ntaniguchi</cp:lastModifiedBy>
  <cp:revision>1</cp:revision>
  <dcterms:created xsi:type="dcterms:W3CDTF">2026-04-27T02:24:44Z</dcterms:created>
  <dcterms:modified xsi:type="dcterms:W3CDTF">2026-04-27T02:25:09Z</dcterms:modified>
</cp:coreProperties>
</file>